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8" r:id="rId4"/>
    <p:sldId id="262" r:id="rId5"/>
    <p:sldId id="259" r:id="rId6"/>
    <p:sldId id="264" r:id="rId7"/>
    <p:sldId id="260" r:id="rId8"/>
    <p:sldId id="261" r:id="rId9"/>
    <p:sldId id="263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7573F-B033-47CE-BF67-67A9D3F8A04F}" type="datetimeFigureOut">
              <a:rPr lang="en-US" smtClean="0"/>
              <a:t>7/5/13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CA7A-85B2-41E1-B2C6-60C525AD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5CB26-986A-4297-A42B-8C942C805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1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4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1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4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DD816-1FE8-4BFE-89BA-7492F3725E43}" type="datetimeFigureOut">
              <a:rPr lang="en-US" smtClean="0"/>
              <a:t>7/5/13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A300-9773-4DAD-91E2-24865BA7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for those who want to review or teach with visuals</a:t>
            </a:r>
          </a:p>
          <a:p>
            <a:r>
              <a:rPr lang="en-US" dirty="0" smtClean="0"/>
              <a:t>You can copy and </a:t>
            </a:r>
            <a:r>
              <a:rPr lang="en-US" dirty="0" smtClean="0"/>
              <a:t>paste </a:t>
            </a:r>
            <a:r>
              <a:rPr lang="en-US" dirty="0" smtClean="0"/>
              <a:t>new pictures into the slides</a:t>
            </a:r>
          </a:p>
          <a:p>
            <a:r>
              <a:rPr lang="en-US" dirty="0" smtClean="0"/>
              <a:t>Click on the orange bar to start the </a:t>
            </a:r>
            <a:r>
              <a:rPr lang="en-US" dirty="0" smtClean="0"/>
              <a:t>timer. (Bar fades to left - adjust </a:t>
            </a:r>
            <a:r>
              <a:rPr lang="en-US" dirty="0" smtClean="0"/>
              <a:t>the time </a:t>
            </a:r>
            <a:r>
              <a:rPr lang="en-US" dirty="0" smtClean="0"/>
              <a:t>in </a:t>
            </a:r>
            <a:r>
              <a:rPr lang="en-US" dirty="0" smtClean="0"/>
              <a:t>the Animation settings)</a:t>
            </a:r>
          </a:p>
          <a:p>
            <a:r>
              <a:rPr lang="en-US" dirty="0" smtClean="0"/>
              <a:t>This is a review in which you can use premade answer cards (Legislative, Executive, Judicial)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Aaron Brock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eb.britannica.com/eb-media/29/95929-004-9FF0C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780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9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The U.S. Constitution: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Harrington" pitchFamily="82" charset="0"/>
              </a:rPr>
              <a:t>Visual Review Game</a:t>
            </a:r>
            <a:endParaRPr lang="en-US" sz="3600" dirty="0">
              <a:latin typeface="Harrington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939925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Congress</a:t>
            </a:r>
          </a:p>
          <a:p>
            <a:r>
              <a:rPr lang="en-US" sz="3600" dirty="0" smtClean="0"/>
              <a:t>President</a:t>
            </a:r>
          </a:p>
          <a:p>
            <a:r>
              <a:rPr lang="en-US" sz="3600" dirty="0" smtClean="0"/>
              <a:t>Supreme Court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Branches: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016125"/>
          </a:xfrm>
        </p:spPr>
        <p:txBody>
          <a:bodyPr>
            <a:noAutofit/>
          </a:bodyPr>
          <a:lstStyle/>
          <a:p>
            <a:r>
              <a:rPr lang="en-US" sz="3600" dirty="0" smtClean="0"/>
              <a:t>Legislative Branch</a:t>
            </a:r>
          </a:p>
          <a:p>
            <a:r>
              <a:rPr lang="en-US" sz="3600" dirty="0" smtClean="0"/>
              <a:t>Executive Branch</a:t>
            </a:r>
          </a:p>
          <a:p>
            <a:r>
              <a:rPr lang="en-US" sz="3600" dirty="0" smtClean="0"/>
              <a:t>Judicial Branch</a:t>
            </a:r>
            <a:endParaRPr lang="en-US" sz="36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85800" y="4724400"/>
            <a:ext cx="7620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You must be able to name the </a:t>
            </a:r>
            <a:r>
              <a:rPr lang="en-US" sz="2800" b="1" i="1" dirty="0" smtClean="0"/>
              <a:t>branch</a:t>
            </a:r>
            <a:r>
              <a:rPr lang="en-US" sz="2800" i="1" dirty="0" smtClean="0"/>
              <a:t>, </a:t>
            </a:r>
            <a:r>
              <a:rPr lang="en-US" sz="2800" b="1" i="1" dirty="0" smtClean="0"/>
              <a:t>title</a:t>
            </a:r>
            <a:r>
              <a:rPr lang="en-US" sz="2800" i="1" dirty="0" smtClean="0"/>
              <a:t> and at least one </a:t>
            </a:r>
            <a:r>
              <a:rPr lang="en-US" sz="2800" b="1" i="1" dirty="0" smtClean="0"/>
              <a:t>job</a:t>
            </a:r>
            <a:r>
              <a:rPr lang="en-US" sz="2800" i="1" dirty="0" smtClean="0"/>
              <a:t> performed by what each picture represents</a:t>
            </a:r>
            <a:endParaRPr lang="en-US" sz="28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Aaron Brock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topnews.in/usa/files/US-House-of-Representa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0663"/>
            <a:ext cx="5538788" cy="53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6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2.bp.blogspot.com/-CFDVWMnc_UY/Ts-ktlwQP2I/AAAAAAAAACY/nf-mE3nbBwU/s1600/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8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senate.gov/artandhistory/art/special/Clay/images/Timeline/Timeline_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92" y="152400"/>
            <a:ext cx="7176108" cy="584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7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newshour.s3.amazonaws.com/photos/2012/03/26/photo-2_blog_main_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13181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0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4closurefraud.org/wp-content/uploads/2012/07/US-Sen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6890" r="30485" b="13110"/>
          <a:stretch/>
        </p:blipFill>
        <p:spPr bwMode="auto">
          <a:xfrm>
            <a:off x="2362200" y="228599"/>
            <a:ext cx="4572000" cy="52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7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images.sodahead.com/polls/001674889/57263676_newsofapcom4cc056f9b0393barack_obama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855"/>
            <a:ext cx="4267200" cy="54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4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0"/>
            <a:ext cx="8780024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images2.wikia.nocookie.net/__cb20070627222532/uncyclopedia/images/8/80/Current_US_Supreme_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3" y="346364"/>
            <a:ext cx="6947647" cy="53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0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117</Words>
  <Application>Microsoft Macintosh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Instructions</vt:lpstr>
      <vt:lpstr>The U.S. Constitution:  Visual Review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U.S. Constitution:  Visual Review Game</dc:title>
  <dc:creator>Aaron Brock</dc:creator>
  <cp:lastModifiedBy>John Norton</cp:lastModifiedBy>
  <cp:revision>20</cp:revision>
  <dcterms:created xsi:type="dcterms:W3CDTF">2012-10-22T00:20:05Z</dcterms:created>
  <dcterms:modified xsi:type="dcterms:W3CDTF">2013-07-05T16:54:44Z</dcterms:modified>
</cp:coreProperties>
</file>