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4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  <a:srgbClr val="FE7D12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0FC5-98F8-4EF3-8A78-719C391E875B}" type="datetimeFigureOut">
              <a:rPr lang="en-US" smtClean="0"/>
              <a:t>7/5/13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DB448-53FF-41E5-BAD7-D166093FF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9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5CB26-986A-4297-A42B-8C942C805F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5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8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5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5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5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4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8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0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3689-C7C8-44D9-A05A-AFC15CD02125}" type="datetimeFigureOut">
              <a:rPr lang="en-US" smtClean="0"/>
              <a:t>7/5/13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0A7-F429-4358-8C99-F9DE9C0AB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for Teachers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ype your question and answer in the space provided</a:t>
            </a:r>
          </a:p>
          <a:p>
            <a:r>
              <a:rPr lang="en-US" dirty="0" smtClean="0"/>
              <a:t>When using the review, click on the </a:t>
            </a:r>
            <a:r>
              <a:rPr lang="en-US" dirty="0" smtClean="0"/>
              <a:t>timer (circle) </a:t>
            </a:r>
            <a:r>
              <a:rPr lang="en-US" dirty="0" smtClean="0"/>
              <a:t>to start </a:t>
            </a:r>
            <a:r>
              <a:rPr lang="en-US" dirty="0" smtClean="0"/>
              <a:t>it. </a:t>
            </a:r>
            <a:r>
              <a:rPr lang="en-US" dirty="0" smtClean="0"/>
              <a:t>Adjust time in animation settings</a:t>
            </a:r>
            <a:endParaRPr lang="en-US" dirty="0" smtClean="0"/>
          </a:p>
          <a:p>
            <a:r>
              <a:rPr lang="en-US" dirty="0" smtClean="0"/>
              <a:t>The answer will pop up automatically (you can change this to be on click, to have more control)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Aaron Brock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4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066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Belief that it was America’s fate to expand from the Atlantic Ocean to the Pacific Ocean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162300" y="2057400"/>
            <a:ext cx="2819400" cy="2667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28600" y="5257800"/>
            <a:ext cx="8763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>Manifest Destiny</a:t>
            </a:r>
            <a:endParaRPr lang="en-US" sz="4800" dirty="0">
              <a:solidFill>
                <a:prstClr val="black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6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3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Phrase or question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162300" y="2057400"/>
            <a:ext cx="2819400" cy="2667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28600" y="5257800"/>
            <a:ext cx="8763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dirty="0" smtClean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>Answer</a:t>
            </a:r>
            <a:endParaRPr lang="en-US" sz="4800" dirty="0">
              <a:solidFill>
                <a:prstClr val="black"/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2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3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82</Words>
  <Application>Microsoft Macintosh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Instructions for Teachers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Brock</dc:creator>
  <cp:lastModifiedBy>John Norton</cp:lastModifiedBy>
  <cp:revision>34</cp:revision>
  <dcterms:created xsi:type="dcterms:W3CDTF">2012-10-09T23:41:06Z</dcterms:created>
  <dcterms:modified xsi:type="dcterms:W3CDTF">2013-07-05T16:58:19Z</dcterms:modified>
</cp:coreProperties>
</file>