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92" d="100"/>
          <a:sy n="92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C9CFB-9A3E-4B6B-BF26-A359C4905EEA}" type="datetimeFigureOut">
              <a:rPr lang="en-US" smtClean="0"/>
              <a:t>7/5/13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5CB26-986A-4297-A42B-8C942C805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5CB26-986A-4297-A42B-8C942C805F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9A70-BC50-4A5D-807F-BDF5C835D097}" type="datetime1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ABC-EDD5-49CE-87B5-B99294B549B7}" type="datetime1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9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5F62-B6ED-4C36-8DF4-8FC0CB6EE337}" type="datetime1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2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379F-5882-473C-B409-221AD448ECF1}" type="datetime1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D10-CEC5-4865-96D0-546FDFA3E4C2}" type="datetime1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6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2281-B473-493F-B7F5-97C8A25CCF5E}" type="datetime1">
              <a:rPr lang="en-US" smtClean="0"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8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9D95-5CE3-46A5-836D-136149094493}" type="datetime1">
              <a:rPr lang="en-US" smtClean="0"/>
              <a:t>7/5/13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0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EF7F-5ED9-40EF-9244-AC8211951FB6}" type="datetime1">
              <a:rPr lang="en-US" smtClean="0"/>
              <a:t>7/5/13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684-FC43-4803-A4D0-2AC5260565FC}" type="datetime1">
              <a:rPr lang="en-US" smtClean="0"/>
              <a:t>7/5/13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7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F682-77B6-49B0-8B82-63898DF26187}" type="datetime1">
              <a:rPr lang="en-US" smtClean="0"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746E-A72C-4952-A3D2-AD09740B5F3E}" type="datetime1">
              <a:rPr lang="en-US" smtClean="0"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9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EFFA-7181-4792-9154-FB01C011266D}" type="datetime1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Aaron Brock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8B97-B26F-410C-A040-65EFF243E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6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 your question and answer in the space </a:t>
            </a:r>
            <a:r>
              <a:rPr lang="en-US" dirty="0" smtClean="0"/>
              <a:t>provided.</a:t>
            </a:r>
            <a:endParaRPr lang="en-US" dirty="0" smtClean="0"/>
          </a:p>
          <a:p>
            <a:r>
              <a:rPr lang="en-US" dirty="0" smtClean="0"/>
              <a:t>When using the review, click on the </a:t>
            </a:r>
            <a:r>
              <a:rPr lang="en-US" dirty="0" smtClean="0"/>
              <a:t>timer (circle) </a:t>
            </a:r>
            <a:r>
              <a:rPr lang="en-US" dirty="0" smtClean="0"/>
              <a:t>to start </a:t>
            </a:r>
            <a:r>
              <a:rPr lang="en-US" dirty="0" smtClean="0"/>
              <a:t>it.</a:t>
            </a:r>
            <a:endParaRPr lang="en-US" dirty="0" smtClean="0"/>
          </a:p>
          <a:p>
            <a:r>
              <a:rPr lang="en-US" dirty="0" smtClean="0"/>
              <a:t>There is a second </a:t>
            </a:r>
            <a:r>
              <a:rPr lang="en-US" dirty="0" smtClean="0"/>
              <a:t>3-second </a:t>
            </a:r>
            <a:r>
              <a:rPr lang="en-US" dirty="0" smtClean="0"/>
              <a:t>timer that comes up at the end (for whole class responses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The answer will pop up </a:t>
            </a:r>
            <a:r>
              <a:rPr lang="en-US" dirty="0" smtClean="0"/>
              <a:t>automatically.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3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deal created in Congress allowed Missouri to join the Union as a slave state and Maine to join the Union as a free state?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43200" y="1780309"/>
            <a:ext cx="33528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Show your answers now!</a:t>
            </a:r>
            <a:endParaRPr lang="en-US" sz="3600" dirty="0">
              <a:latin typeface="Britannic Bol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71775" y="1780309"/>
            <a:ext cx="33528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Britannic Bold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81000" y="2847109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6600" dirty="0" smtClean="0">
                <a:latin typeface="Britannic Bold" pitchFamily="34" charset="0"/>
              </a:rPr>
              <a:t>Missouri Compromise</a:t>
            </a:r>
            <a:endParaRPr lang="en-US" sz="6600" dirty="0">
              <a:latin typeface="Britannic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1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43200" y="1780309"/>
            <a:ext cx="33528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Show your answers now!</a:t>
            </a:r>
            <a:endParaRPr lang="en-US" sz="3600" dirty="0">
              <a:latin typeface="Britannic Bol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71775" y="1780309"/>
            <a:ext cx="33528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Britannic Bold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81000" y="2847109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6600" dirty="0" smtClean="0">
                <a:latin typeface="Britannic Bold" pitchFamily="34" charset="0"/>
              </a:rPr>
              <a:t>Answer</a:t>
            </a:r>
            <a:endParaRPr lang="en-US" sz="6600" dirty="0">
              <a:latin typeface="Britannic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4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111</Words>
  <Application>Microsoft Macintosh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Instructions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John Norton</cp:lastModifiedBy>
  <cp:revision>56</cp:revision>
  <dcterms:created xsi:type="dcterms:W3CDTF">1980-02-18T09:17:02Z</dcterms:created>
  <dcterms:modified xsi:type="dcterms:W3CDTF">2013-07-05T17:01:50Z</dcterms:modified>
</cp:coreProperties>
</file>