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FAFA"/>
    <a:srgbClr val="C7F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D1B7C0-B71F-42B3-A2EA-A98666613CC6}" type="doc">
      <dgm:prSet loTypeId="urn:microsoft.com/office/officeart/2005/8/layout/chart3" loCatId="cycle" qsTypeId="urn:microsoft.com/office/officeart/2005/8/quickstyle/simple3" qsCatId="simple" csTypeId="urn:microsoft.com/office/officeart/2005/8/colors/accent1_2" csCatId="accent1" phldr="1"/>
      <dgm:spPr/>
    </dgm:pt>
    <dgm:pt modelId="{3D9D8F9E-E332-4768-998F-E72E5023C29E}">
      <dgm:prSet phldrT="[Text]" custT="1"/>
      <dgm:spPr>
        <a:solidFill>
          <a:srgbClr val="FF000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Define the Problem</a:t>
          </a:r>
          <a:endParaRPr lang="en-US" sz="1800" b="1" dirty="0">
            <a:solidFill>
              <a:schemeClr val="bg1"/>
            </a:solidFill>
          </a:endParaRPr>
        </a:p>
      </dgm:t>
    </dgm:pt>
    <dgm:pt modelId="{24EDDC5A-31A6-4F14-AED3-21B8332A7A5B}" type="parTrans" cxnId="{190301BC-2C00-4DFB-AEFB-123B7A1EB572}">
      <dgm:prSet/>
      <dgm:spPr/>
      <dgm:t>
        <a:bodyPr/>
        <a:lstStyle/>
        <a:p>
          <a:endParaRPr lang="en-US"/>
        </a:p>
      </dgm:t>
    </dgm:pt>
    <dgm:pt modelId="{91CA16FF-82AD-4B2E-A881-36A222727967}" type="sibTrans" cxnId="{190301BC-2C00-4DFB-AEFB-123B7A1EB572}">
      <dgm:prSet/>
      <dgm:spPr/>
      <dgm:t>
        <a:bodyPr/>
        <a:lstStyle/>
        <a:p>
          <a:endParaRPr lang="en-US"/>
        </a:p>
      </dgm:t>
    </dgm:pt>
    <dgm:pt modelId="{2BDABC50-79CD-4932-9DC4-DAF4F1E6921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Develop</a:t>
          </a:r>
          <a:endParaRPr lang="en-US" sz="1800" b="1" dirty="0">
            <a:solidFill>
              <a:schemeClr val="bg1"/>
            </a:solidFill>
          </a:endParaRPr>
        </a:p>
      </dgm:t>
    </dgm:pt>
    <dgm:pt modelId="{3B0D565D-BC0E-4BDF-8C6F-6A73EB698B38}" type="parTrans" cxnId="{37AAEC10-CA48-410B-B64F-A0F0FCD376FD}">
      <dgm:prSet/>
      <dgm:spPr/>
      <dgm:t>
        <a:bodyPr/>
        <a:lstStyle/>
        <a:p>
          <a:endParaRPr lang="en-US"/>
        </a:p>
      </dgm:t>
    </dgm:pt>
    <dgm:pt modelId="{8BB87680-611D-437C-B3BE-D16E5CDD583A}" type="sibTrans" cxnId="{37AAEC10-CA48-410B-B64F-A0F0FCD376FD}">
      <dgm:prSet/>
      <dgm:spPr/>
      <dgm:t>
        <a:bodyPr/>
        <a:lstStyle/>
        <a:p>
          <a:endParaRPr lang="en-US"/>
        </a:p>
      </dgm:t>
    </dgm:pt>
    <dgm:pt modelId="{1CC1D1C0-5FF4-4D75-9BED-0A21F5661ED7}">
      <dgm:prSet phldrT="[Text]" custT="1"/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Choose</a:t>
          </a:r>
          <a:endParaRPr lang="en-US" sz="2000" b="1" dirty="0">
            <a:solidFill>
              <a:schemeClr val="bg1"/>
            </a:solidFill>
          </a:endParaRPr>
        </a:p>
      </dgm:t>
    </dgm:pt>
    <dgm:pt modelId="{F6896873-6B14-46D4-A605-4BEBD8676556}" type="parTrans" cxnId="{3FFD9838-8476-42BF-B4D2-A158BC08D250}">
      <dgm:prSet/>
      <dgm:spPr/>
      <dgm:t>
        <a:bodyPr/>
        <a:lstStyle/>
        <a:p>
          <a:endParaRPr lang="en-US"/>
        </a:p>
      </dgm:t>
    </dgm:pt>
    <dgm:pt modelId="{E3096339-BC71-4607-AECF-4B680A87E021}" type="sibTrans" cxnId="{3FFD9838-8476-42BF-B4D2-A158BC08D250}">
      <dgm:prSet/>
      <dgm:spPr/>
      <dgm:t>
        <a:bodyPr/>
        <a:lstStyle/>
        <a:p>
          <a:endParaRPr lang="en-US"/>
        </a:p>
      </dgm:t>
    </dgm:pt>
    <dgm:pt modelId="{1368C63F-D38E-4B4F-BC0E-53F7EADAA11D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Create</a:t>
          </a:r>
          <a:endParaRPr lang="en-US" sz="1800" b="1" dirty="0">
            <a:solidFill>
              <a:schemeClr val="bg1"/>
            </a:solidFill>
          </a:endParaRPr>
        </a:p>
      </dgm:t>
    </dgm:pt>
    <dgm:pt modelId="{0672057A-9BF9-4DFB-80A9-E37CFE1F9427}" type="parTrans" cxnId="{A3CB6A58-0420-47C5-AC27-DB987B074BEA}">
      <dgm:prSet/>
      <dgm:spPr/>
      <dgm:t>
        <a:bodyPr/>
        <a:lstStyle/>
        <a:p>
          <a:endParaRPr lang="en-US"/>
        </a:p>
      </dgm:t>
    </dgm:pt>
    <dgm:pt modelId="{39147B44-414B-4CB2-8414-158527E4A99E}" type="sibTrans" cxnId="{A3CB6A58-0420-47C5-AC27-DB987B074BEA}">
      <dgm:prSet/>
      <dgm:spPr/>
      <dgm:t>
        <a:bodyPr/>
        <a:lstStyle/>
        <a:p>
          <a:endParaRPr lang="en-US"/>
        </a:p>
      </dgm:t>
    </dgm:pt>
    <dgm:pt modelId="{FC252FC3-09C0-4B3A-BAA9-37092FF41766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Communicate</a:t>
          </a:r>
          <a:endParaRPr lang="en-US" sz="1800" b="1" dirty="0">
            <a:solidFill>
              <a:schemeClr val="bg1"/>
            </a:solidFill>
          </a:endParaRPr>
        </a:p>
      </dgm:t>
    </dgm:pt>
    <dgm:pt modelId="{4B27EA21-8A8E-4FAD-940B-23706EF63B9E}" type="parTrans" cxnId="{48053D51-F810-4C84-B5B0-8AD3945B4B19}">
      <dgm:prSet/>
      <dgm:spPr/>
      <dgm:t>
        <a:bodyPr/>
        <a:lstStyle/>
        <a:p>
          <a:endParaRPr lang="en-US"/>
        </a:p>
      </dgm:t>
    </dgm:pt>
    <dgm:pt modelId="{BFF83F6D-99B8-4C52-B3D0-CA90D526BFAD}" type="sibTrans" cxnId="{48053D51-F810-4C84-B5B0-8AD3945B4B19}">
      <dgm:prSet/>
      <dgm:spPr/>
      <dgm:t>
        <a:bodyPr/>
        <a:lstStyle/>
        <a:p>
          <a:endParaRPr lang="en-US"/>
        </a:p>
      </dgm:t>
    </dgm:pt>
    <dgm:pt modelId="{E2E19F32-0ED4-468E-9A3C-C57894DC7401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Research</a:t>
          </a:r>
          <a:endParaRPr lang="en-US" sz="1800" b="1" dirty="0">
            <a:solidFill>
              <a:schemeClr val="bg1"/>
            </a:solidFill>
          </a:endParaRPr>
        </a:p>
      </dgm:t>
    </dgm:pt>
    <dgm:pt modelId="{CF5AC7D1-651E-4946-9B04-40EFACB35982}" type="parTrans" cxnId="{AEDEE39C-A53F-42EA-BE8F-48054072E131}">
      <dgm:prSet/>
      <dgm:spPr/>
      <dgm:t>
        <a:bodyPr/>
        <a:lstStyle/>
        <a:p>
          <a:endParaRPr lang="en-US"/>
        </a:p>
      </dgm:t>
    </dgm:pt>
    <dgm:pt modelId="{AF6AE935-9081-4370-A10C-6DF1A7402F26}" type="sibTrans" cxnId="{AEDEE39C-A53F-42EA-BE8F-48054072E131}">
      <dgm:prSet/>
      <dgm:spPr/>
      <dgm:t>
        <a:bodyPr/>
        <a:lstStyle/>
        <a:p>
          <a:endParaRPr lang="en-US"/>
        </a:p>
      </dgm:t>
    </dgm:pt>
    <dgm:pt modelId="{3F47BA57-BF7C-4FCD-96F0-76714A2BFCA9}">
      <dgm:prSet phldrT="[Text]" custT="1"/>
      <dgm:spPr>
        <a:solidFill>
          <a:srgbClr val="00206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Test &amp; Evaluate</a:t>
          </a:r>
          <a:endParaRPr lang="en-US" sz="1800" b="1" dirty="0">
            <a:solidFill>
              <a:schemeClr val="bg1"/>
            </a:solidFill>
          </a:endParaRPr>
        </a:p>
      </dgm:t>
    </dgm:pt>
    <dgm:pt modelId="{12928240-38E5-441A-82F3-319A957D8219}" type="parTrans" cxnId="{82ECC3E2-4A40-4B94-9CC0-678E1748BB05}">
      <dgm:prSet/>
      <dgm:spPr/>
      <dgm:t>
        <a:bodyPr/>
        <a:lstStyle/>
        <a:p>
          <a:endParaRPr lang="en-US"/>
        </a:p>
      </dgm:t>
    </dgm:pt>
    <dgm:pt modelId="{FD87EE77-9142-4B9C-964D-518FCDB753A0}" type="sibTrans" cxnId="{82ECC3E2-4A40-4B94-9CC0-678E1748BB05}">
      <dgm:prSet/>
      <dgm:spPr/>
      <dgm:t>
        <a:bodyPr/>
        <a:lstStyle/>
        <a:p>
          <a:endParaRPr lang="en-US"/>
        </a:p>
      </dgm:t>
    </dgm:pt>
    <dgm:pt modelId="{ED945C92-A384-4ED6-8BE9-1F162482F4D6}" type="pres">
      <dgm:prSet presAssocID="{60D1B7C0-B71F-42B3-A2EA-A98666613CC6}" presName="compositeShape" presStyleCnt="0">
        <dgm:presLayoutVars>
          <dgm:chMax val="7"/>
          <dgm:dir/>
          <dgm:resizeHandles val="exact"/>
        </dgm:presLayoutVars>
      </dgm:prSet>
      <dgm:spPr/>
    </dgm:pt>
    <dgm:pt modelId="{73988F06-0BC0-4C76-92FA-86BE14E90742}" type="pres">
      <dgm:prSet presAssocID="{60D1B7C0-B71F-42B3-A2EA-A98666613CC6}" presName="wedge1" presStyleLbl="node1" presStyleIdx="0" presStyleCnt="7" custScaleY="99760" custLinFactNeighborX="-3591" custLinFactNeighborY="6411"/>
      <dgm:spPr/>
      <dgm:t>
        <a:bodyPr/>
        <a:lstStyle/>
        <a:p>
          <a:endParaRPr lang="en-US"/>
        </a:p>
      </dgm:t>
    </dgm:pt>
    <dgm:pt modelId="{21992241-AA55-45FA-B9CA-124D2D296CBD}" type="pres">
      <dgm:prSet presAssocID="{60D1B7C0-B71F-42B3-A2EA-A98666613CC6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0971-6D8A-4B7A-9782-66C3FF583803}" type="pres">
      <dgm:prSet presAssocID="{60D1B7C0-B71F-42B3-A2EA-A98666613CC6}" presName="wedge2" presStyleLbl="node1" presStyleIdx="1" presStyleCnt="7" custLinFactNeighborX="-1007" custLinFactNeighborY="934"/>
      <dgm:spPr/>
      <dgm:t>
        <a:bodyPr/>
        <a:lstStyle/>
        <a:p>
          <a:endParaRPr lang="en-US"/>
        </a:p>
      </dgm:t>
    </dgm:pt>
    <dgm:pt modelId="{444B6B54-F9D7-49D5-BE61-405E60DB2836}" type="pres">
      <dgm:prSet presAssocID="{60D1B7C0-B71F-42B3-A2EA-A98666613CC6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26059-78BB-4B24-974C-DF9A8C55D198}" type="pres">
      <dgm:prSet presAssocID="{60D1B7C0-B71F-42B3-A2EA-A98666613CC6}" presName="wedge3" presStyleLbl="node1" presStyleIdx="2" presStyleCnt="7" custScaleX="99881" custScaleY="99881" custLinFactNeighborX="-697" custLinFactNeighborY="-630"/>
      <dgm:spPr/>
      <dgm:t>
        <a:bodyPr/>
        <a:lstStyle/>
        <a:p>
          <a:endParaRPr lang="en-US"/>
        </a:p>
      </dgm:t>
    </dgm:pt>
    <dgm:pt modelId="{92638C8D-5CB8-4723-9B65-4D25127ABBF1}" type="pres">
      <dgm:prSet presAssocID="{60D1B7C0-B71F-42B3-A2EA-A98666613CC6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F6EC9-4D37-4663-85E4-22049A2A336B}" type="pres">
      <dgm:prSet presAssocID="{60D1B7C0-B71F-42B3-A2EA-A98666613CC6}" presName="wedge4" presStyleLbl="node1" presStyleIdx="3" presStyleCnt="7" custLinFactNeighborX="246" custLinFactNeighborY="-1573"/>
      <dgm:spPr/>
      <dgm:t>
        <a:bodyPr/>
        <a:lstStyle/>
        <a:p>
          <a:endParaRPr lang="en-US"/>
        </a:p>
      </dgm:t>
    </dgm:pt>
    <dgm:pt modelId="{A882F11D-3229-4B94-B717-2D1F78B2E891}" type="pres">
      <dgm:prSet presAssocID="{60D1B7C0-B71F-42B3-A2EA-A98666613CC6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82E90-20D5-4CBB-9065-3C052C9366A7}" type="pres">
      <dgm:prSet presAssocID="{60D1B7C0-B71F-42B3-A2EA-A98666613CC6}" presName="wedge5" presStyleLbl="node1" presStyleIdx="4" presStyleCnt="7" custLinFactNeighborX="1750" custLinFactNeighborY="-320"/>
      <dgm:spPr/>
      <dgm:t>
        <a:bodyPr/>
        <a:lstStyle/>
        <a:p>
          <a:endParaRPr lang="en-US"/>
        </a:p>
      </dgm:t>
    </dgm:pt>
    <dgm:pt modelId="{02F330B3-AC95-4EB2-B692-8BEAFA069256}" type="pres">
      <dgm:prSet presAssocID="{60D1B7C0-B71F-42B3-A2EA-A98666613CC6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EFEDE-7A2F-416F-95AE-28C27821436F}" type="pres">
      <dgm:prSet presAssocID="{60D1B7C0-B71F-42B3-A2EA-A98666613CC6}" presName="wedge6" presStyleLbl="node1" presStyleIdx="5" presStyleCnt="7" custScaleX="101176" custScaleY="101176" custLinFactNeighborX="2415" custLinFactNeighborY="294"/>
      <dgm:spPr/>
      <dgm:t>
        <a:bodyPr/>
        <a:lstStyle/>
        <a:p>
          <a:endParaRPr lang="en-US"/>
        </a:p>
      </dgm:t>
    </dgm:pt>
    <dgm:pt modelId="{43D95989-C37A-4029-8322-AFDB8AF936E9}" type="pres">
      <dgm:prSet presAssocID="{60D1B7C0-B71F-42B3-A2EA-A98666613CC6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2402E-4D25-4965-ACC2-FED67507C0F2}" type="pres">
      <dgm:prSet presAssocID="{60D1B7C0-B71F-42B3-A2EA-A98666613CC6}" presName="wedge7" presStyleLbl="node1" presStyleIdx="6" presStyleCnt="7" custScaleX="101176" custScaleY="101176" custLinFactNeighborX="1162" custLinFactNeighborY="1599"/>
      <dgm:spPr/>
      <dgm:t>
        <a:bodyPr/>
        <a:lstStyle/>
        <a:p>
          <a:endParaRPr lang="en-US"/>
        </a:p>
      </dgm:t>
    </dgm:pt>
    <dgm:pt modelId="{253AEA91-AAA8-4BEB-9837-32FAFEA5CFE8}" type="pres">
      <dgm:prSet presAssocID="{60D1B7C0-B71F-42B3-A2EA-A98666613CC6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B8DEB4-BDBD-41BB-858F-751E48B6F0B4}" type="presOf" srcId="{60D1B7C0-B71F-42B3-A2EA-A98666613CC6}" destId="{ED945C92-A384-4ED6-8BE9-1F162482F4D6}" srcOrd="0" destOrd="0" presId="urn:microsoft.com/office/officeart/2005/8/layout/chart3"/>
    <dgm:cxn modelId="{54D330AC-B985-4B2A-8E3B-A223262AD6F1}" type="presOf" srcId="{3F47BA57-BF7C-4FCD-96F0-76714A2BFCA9}" destId="{43D95989-C37A-4029-8322-AFDB8AF936E9}" srcOrd="1" destOrd="0" presId="urn:microsoft.com/office/officeart/2005/8/layout/chart3"/>
    <dgm:cxn modelId="{37AAEC10-CA48-410B-B64F-A0F0FCD376FD}" srcId="{60D1B7C0-B71F-42B3-A2EA-A98666613CC6}" destId="{2BDABC50-79CD-4932-9DC4-DAF4F1E69218}" srcOrd="2" destOrd="0" parTransId="{3B0D565D-BC0E-4BDF-8C6F-6A73EB698B38}" sibTransId="{8BB87680-611D-437C-B3BE-D16E5CDD583A}"/>
    <dgm:cxn modelId="{FCC3C8C9-0FB7-4727-BF45-C42DD0A0E4A5}" type="presOf" srcId="{3D9D8F9E-E332-4768-998F-E72E5023C29E}" destId="{73988F06-0BC0-4C76-92FA-86BE14E90742}" srcOrd="0" destOrd="0" presId="urn:microsoft.com/office/officeart/2005/8/layout/chart3"/>
    <dgm:cxn modelId="{C877A46C-4457-4B78-A127-788E47700203}" type="presOf" srcId="{2BDABC50-79CD-4932-9DC4-DAF4F1E69218}" destId="{D4326059-78BB-4B24-974C-DF9A8C55D198}" srcOrd="0" destOrd="0" presId="urn:microsoft.com/office/officeart/2005/8/layout/chart3"/>
    <dgm:cxn modelId="{EF1CE4D7-68A2-4118-A446-1CADD45C577A}" type="presOf" srcId="{3D9D8F9E-E332-4768-998F-E72E5023C29E}" destId="{21992241-AA55-45FA-B9CA-124D2D296CBD}" srcOrd="1" destOrd="0" presId="urn:microsoft.com/office/officeart/2005/8/layout/chart3"/>
    <dgm:cxn modelId="{82ECC3E2-4A40-4B94-9CC0-678E1748BB05}" srcId="{60D1B7C0-B71F-42B3-A2EA-A98666613CC6}" destId="{3F47BA57-BF7C-4FCD-96F0-76714A2BFCA9}" srcOrd="5" destOrd="0" parTransId="{12928240-38E5-441A-82F3-319A957D8219}" sibTransId="{FD87EE77-9142-4B9C-964D-518FCDB753A0}"/>
    <dgm:cxn modelId="{AEDEE39C-A53F-42EA-BE8F-48054072E131}" srcId="{60D1B7C0-B71F-42B3-A2EA-A98666613CC6}" destId="{E2E19F32-0ED4-468E-9A3C-C57894DC7401}" srcOrd="1" destOrd="0" parTransId="{CF5AC7D1-651E-4946-9B04-40EFACB35982}" sibTransId="{AF6AE935-9081-4370-A10C-6DF1A7402F26}"/>
    <dgm:cxn modelId="{3FFD9838-8476-42BF-B4D2-A158BC08D250}" srcId="{60D1B7C0-B71F-42B3-A2EA-A98666613CC6}" destId="{1CC1D1C0-5FF4-4D75-9BED-0A21F5661ED7}" srcOrd="3" destOrd="0" parTransId="{F6896873-6B14-46D4-A605-4BEBD8676556}" sibTransId="{E3096339-BC71-4607-AECF-4B680A87E021}"/>
    <dgm:cxn modelId="{A3CB6A58-0420-47C5-AC27-DB987B074BEA}" srcId="{60D1B7C0-B71F-42B3-A2EA-A98666613CC6}" destId="{1368C63F-D38E-4B4F-BC0E-53F7EADAA11D}" srcOrd="4" destOrd="0" parTransId="{0672057A-9BF9-4DFB-80A9-E37CFE1F9427}" sibTransId="{39147B44-414B-4CB2-8414-158527E4A99E}"/>
    <dgm:cxn modelId="{2D34EC02-223D-4DAB-8CFF-DF11131D20D5}" type="presOf" srcId="{FC252FC3-09C0-4B3A-BAA9-37092FF41766}" destId="{253AEA91-AAA8-4BEB-9837-32FAFEA5CFE8}" srcOrd="1" destOrd="0" presId="urn:microsoft.com/office/officeart/2005/8/layout/chart3"/>
    <dgm:cxn modelId="{0656F17B-2DEF-4F1B-A096-7E5779AB4090}" type="presOf" srcId="{E2E19F32-0ED4-468E-9A3C-C57894DC7401}" destId="{444B6B54-F9D7-49D5-BE61-405E60DB2836}" srcOrd="1" destOrd="0" presId="urn:microsoft.com/office/officeart/2005/8/layout/chart3"/>
    <dgm:cxn modelId="{7DE92500-DB81-44CB-8172-2D0BFA758678}" type="presOf" srcId="{FC252FC3-09C0-4B3A-BAA9-37092FF41766}" destId="{6E62402E-4D25-4965-ACC2-FED67507C0F2}" srcOrd="0" destOrd="0" presId="urn:microsoft.com/office/officeart/2005/8/layout/chart3"/>
    <dgm:cxn modelId="{8AD1342F-91EF-4EB4-91D0-7EA41184996F}" type="presOf" srcId="{1CC1D1C0-5FF4-4D75-9BED-0A21F5661ED7}" destId="{A882F11D-3229-4B94-B717-2D1F78B2E891}" srcOrd="1" destOrd="0" presId="urn:microsoft.com/office/officeart/2005/8/layout/chart3"/>
    <dgm:cxn modelId="{05EBAF34-9AE3-44B1-BBFC-02641570898A}" type="presOf" srcId="{2BDABC50-79CD-4932-9DC4-DAF4F1E69218}" destId="{92638C8D-5CB8-4723-9B65-4D25127ABBF1}" srcOrd="1" destOrd="0" presId="urn:microsoft.com/office/officeart/2005/8/layout/chart3"/>
    <dgm:cxn modelId="{0FD00E7B-553C-48CC-8314-2A521DB81EE7}" type="presOf" srcId="{E2E19F32-0ED4-468E-9A3C-C57894DC7401}" destId="{81E20971-6D8A-4B7A-9782-66C3FF583803}" srcOrd="0" destOrd="0" presId="urn:microsoft.com/office/officeart/2005/8/layout/chart3"/>
    <dgm:cxn modelId="{48053D51-F810-4C84-B5B0-8AD3945B4B19}" srcId="{60D1B7C0-B71F-42B3-A2EA-A98666613CC6}" destId="{FC252FC3-09C0-4B3A-BAA9-37092FF41766}" srcOrd="6" destOrd="0" parTransId="{4B27EA21-8A8E-4FAD-940B-23706EF63B9E}" sibTransId="{BFF83F6D-99B8-4C52-B3D0-CA90D526BFAD}"/>
    <dgm:cxn modelId="{BD6D527A-A0A9-4BC2-AE7C-E079FA690941}" type="presOf" srcId="{1368C63F-D38E-4B4F-BC0E-53F7EADAA11D}" destId="{7C682E90-20D5-4CBB-9065-3C052C9366A7}" srcOrd="0" destOrd="0" presId="urn:microsoft.com/office/officeart/2005/8/layout/chart3"/>
    <dgm:cxn modelId="{55E23D7A-B6EC-4F72-8E83-495827D05573}" type="presOf" srcId="{3F47BA57-BF7C-4FCD-96F0-76714A2BFCA9}" destId="{BA1EFEDE-7A2F-416F-95AE-28C27821436F}" srcOrd="0" destOrd="0" presId="urn:microsoft.com/office/officeart/2005/8/layout/chart3"/>
    <dgm:cxn modelId="{190301BC-2C00-4DFB-AEFB-123B7A1EB572}" srcId="{60D1B7C0-B71F-42B3-A2EA-A98666613CC6}" destId="{3D9D8F9E-E332-4768-998F-E72E5023C29E}" srcOrd="0" destOrd="0" parTransId="{24EDDC5A-31A6-4F14-AED3-21B8332A7A5B}" sibTransId="{91CA16FF-82AD-4B2E-A881-36A222727967}"/>
    <dgm:cxn modelId="{199FF0F4-7245-4C1F-99FB-4C711D4AB202}" type="presOf" srcId="{1CC1D1C0-5FF4-4D75-9BED-0A21F5661ED7}" destId="{BB5F6EC9-4D37-4663-85E4-22049A2A336B}" srcOrd="0" destOrd="0" presId="urn:microsoft.com/office/officeart/2005/8/layout/chart3"/>
    <dgm:cxn modelId="{24A7965C-D30A-40C6-99B3-8FA25A2D7CF5}" type="presOf" srcId="{1368C63F-D38E-4B4F-BC0E-53F7EADAA11D}" destId="{02F330B3-AC95-4EB2-B692-8BEAFA069256}" srcOrd="1" destOrd="0" presId="urn:microsoft.com/office/officeart/2005/8/layout/chart3"/>
    <dgm:cxn modelId="{9F4C95FD-853B-4396-8C1D-DEED648B7C01}" type="presParOf" srcId="{ED945C92-A384-4ED6-8BE9-1F162482F4D6}" destId="{73988F06-0BC0-4C76-92FA-86BE14E90742}" srcOrd="0" destOrd="0" presId="urn:microsoft.com/office/officeart/2005/8/layout/chart3"/>
    <dgm:cxn modelId="{78B12C62-16BF-4121-994E-6C3F0794AB3B}" type="presParOf" srcId="{ED945C92-A384-4ED6-8BE9-1F162482F4D6}" destId="{21992241-AA55-45FA-B9CA-124D2D296CBD}" srcOrd="1" destOrd="0" presId="urn:microsoft.com/office/officeart/2005/8/layout/chart3"/>
    <dgm:cxn modelId="{6005D13F-866A-48C7-AFBC-C54B9C7AB8C9}" type="presParOf" srcId="{ED945C92-A384-4ED6-8BE9-1F162482F4D6}" destId="{81E20971-6D8A-4B7A-9782-66C3FF583803}" srcOrd="2" destOrd="0" presId="urn:microsoft.com/office/officeart/2005/8/layout/chart3"/>
    <dgm:cxn modelId="{E5C2EAAB-B4C7-4C3A-8AB2-0CC42DF1350B}" type="presParOf" srcId="{ED945C92-A384-4ED6-8BE9-1F162482F4D6}" destId="{444B6B54-F9D7-49D5-BE61-405E60DB2836}" srcOrd="3" destOrd="0" presId="urn:microsoft.com/office/officeart/2005/8/layout/chart3"/>
    <dgm:cxn modelId="{3BC8DF3E-7653-43D4-B5BD-FF77A2CF2D7F}" type="presParOf" srcId="{ED945C92-A384-4ED6-8BE9-1F162482F4D6}" destId="{D4326059-78BB-4B24-974C-DF9A8C55D198}" srcOrd="4" destOrd="0" presId="urn:microsoft.com/office/officeart/2005/8/layout/chart3"/>
    <dgm:cxn modelId="{6E2DE0DC-437B-4623-B09C-C61D96AE0B1E}" type="presParOf" srcId="{ED945C92-A384-4ED6-8BE9-1F162482F4D6}" destId="{92638C8D-5CB8-4723-9B65-4D25127ABBF1}" srcOrd="5" destOrd="0" presId="urn:microsoft.com/office/officeart/2005/8/layout/chart3"/>
    <dgm:cxn modelId="{DA69B685-4C4E-4C1B-A219-B37E25E6B0D4}" type="presParOf" srcId="{ED945C92-A384-4ED6-8BE9-1F162482F4D6}" destId="{BB5F6EC9-4D37-4663-85E4-22049A2A336B}" srcOrd="6" destOrd="0" presId="urn:microsoft.com/office/officeart/2005/8/layout/chart3"/>
    <dgm:cxn modelId="{7B04381E-B339-4FC8-82A1-681379604B20}" type="presParOf" srcId="{ED945C92-A384-4ED6-8BE9-1F162482F4D6}" destId="{A882F11D-3229-4B94-B717-2D1F78B2E891}" srcOrd="7" destOrd="0" presId="urn:microsoft.com/office/officeart/2005/8/layout/chart3"/>
    <dgm:cxn modelId="{2A1FBE8F-11EA-4645-ADCA-BD58D83042A9}" type="presParOf" srcId="{ED945C92-A384-4ED6-8BE9-1F162482F4D6}" destId="{7C682E90-20D5-4CBB-9065-3C052C9366A7}" srcOrd="8" destOrd="0" presId="urn:microsoft.com/office/officeart/2005/8/layout/chart3"/>
    <dgm:cxn modelId="{269D0651-5726-4770-8EED-0424A9A40C0F}" type="presParOf" srcId="{ED945C92-A384-4ED6-8BE9-1F162482F4D6}" destId="{02F330B3-AC95-4EB2-B692-8BEAFA069256}" srcOrd="9" destOrd="0" presId="urn:microsoft.com/office/officeart/2005/8/layout/chart3"/>
    <dgm:cxn modelId="{7DDEEBF9-2EE8-41EB-AC12-0D2EFA7EEBCD}" type="presParOf" srcId="{ED945C92-A384-4ED6-8BE9-1F162482F4D6}" destId="{BA1EFEDE-7A2F-416F-95AE-28C27821436F}" srcOrd="10" destOrd="0" presId="urn:microsoft.com/office/officeart/2005/8/layout/chart3"/>
    <dgm:cxn modelId="{357C030A-5715-4098-A5F6-06E92D6B4BED}" type="presParOf" srcId="{ED945C92-A384-4ED6-8BE9-1F162482F4D6}" destId="{43D95989-C37A-4029-8322-AFDB8AF936E9}" srcOrd="11" destOrd="0" presId="urn:microsoft.com/office/officeart/2005/8/layout/chart3"/>
    <dgm:cxn modelId="{4627A7A6-6F58-4FF4-9921-1406D2C837B3}" type="presParOf" srcId="{ED945C92-A384-4ED6-8BE9-1F162482F4D6}" destId="{6E62402E-4D25-4965-ACC2-FED67507C0F2}" srcOrd="12" destOrd="0" presId="urn:microsoft.com/office/officeart/2005/8/layout/chart3"/>
    <dgm:cxn modelId="{27896408-A80B-44F3-AC64-6FFF124DA36D}" type="presParOf" srcId="{ED945C92-A384-4ED6-8BE9-1F162482F4D6}" destId="{253AEA91-AAA8-4BEB-9837-32FAFEA5CFE8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88F06-0BC0-4C76-92FA-86BE14E90742}">
      <dsp:nvSpPr>
        <dsp:cNvPr id="0" name=""/>
        <dsp:cNvSpPr/>
      </dsp:nvSpPr>
      <dsp:spPr>
        <a:xfrm>
          <a:off x="1523980" y="791851"/>
          <a:ext cx="6080760" cy="6066166"/>
        </a:xfrm>
        <a:prstGeom prst="pie">
          <a:avLst>
            <a:gd name="adj1" fmla="val 16200000"/>
            <a:gd name="adj2" fmla="val 19285716"/>
          </a:avLst>
        </a:prstGeom>
        <a:solidFill>
          <a:srgbClr val="FF0000"/>
        </a:solidFill>
        <a:ln>
          <a:solidFill>
            <a:schemeClr val="bg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Define the Problem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4624444" y="1369581"/>
        <a:ext cx="1664970" cy="1047135"/>
      </dsp:txXfrm>
    </dsp:sp>
    <dsp:sp modelId="{81E20971-6D8A-4B7A-9782-66C3FF583803}">
      <dsp:nvSpPr>
        <dsp:cNvPr id="0" name=""/>
        <dsp:cNvSpPr/>
      </dsp:nvSpPr>
      <dsp:spPr>
        <a:xfrm>
          <a:off x="1524021" y="777265"/>
          <a:ext cx="6080760" cy="6080760"/>
        </a:xfrm>
        <a:prstGeom prst="pie">
          <a:avLst>
            <a:gd name="adj1" fmla="val 19285716"/>
            <a:gd name="adj2" fmla="val 771428"/>
          </a:avLst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Research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5686446" y="2948965"/>
        <a:ext cx="1766316" cy="1122045"/>
      </dsp:txXfrm>
    </dsp:sp>
    <dsp:sp modelId="{D4326059-78BB-4B24-974C-DF9A8C55D198}">
      <dsp:nvSpPr>
        <dsp:cNvPr id="0" name=""/>
        <dsp:cNvSpPr/>
      </dsp:nvSpPr>
      <dsp:spPr>
        <a:xfrm>
          <a:off x="1546489" y="685780"/>
          <a:ext cx="6073523" cy="6073523"/>
        </a:xfrm>
        <a:prstGeom prst="pie">
          <a:avLst>
            <a:gd name="adj1" fmla="val 771428"/>
            <a:gd name="adj2" fmla="val 3857143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Develop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5450897" y="4300973"/>
        <a:ext cx="1590684" cy="1156861"/>
      </dsp:txXfrm>
    </dsp:sp>
    <dsp:sp modelId="{BB5F6EC9-4D37-4663-85E4-22049A2A336B}">
      <dsp:nvSpPr>
        <dsp:cNvPr id="0" name=""/>
        <dsp:cNvSpPr/>
      </dsp:nvSpPr>
      <dsp:spPr>
        <a:xfrm>
          <a:off x="1600212" y="624821"/>
          <a:ext cx="6080760" cy="6080760"/>
        </a:xfrm>
        <a:prstGeom prst="pie">
          <a:avLst>
            <a:gd name="adj1" fmla="val 3857226"/>
            <a:gd name="adj2" fmla="val 6942858"/>
          </a:avLst>
        </a:prstGeom>
        <a:solidFill>
          <a:srgbClr val="0070C0"/>
        </a:solidFill>
        <a:ln>
          <a:solidFill>
            <a:schemeClr val="bg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Choose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3826205" y="5402561"/>
        <a:ext cx="1628775" cy="1158240"/>
      </dsp:txXfrm>
    </dsp:sp>
    <dsp:sp modelId="{7C682E90-20D5-4CBB-9065-3C052C9366A7}">
      <dsp:nvSpPr>
        <dsp:cNvPr id="0" name=""/>
        <dsp:cNvSpPr/>
      </dsp:nvSpPr>
      <dsp:spPr>
        <a:xfrm>
          <a:off x="1691667" y="701013"/>
          <a:ext cx="6080760" cy="6080760"/>
        </a:xfrm>
        <a:prstGeom prst="pie">
          <a:avLst>
            <a:gd name="adj1" fmla="val 6942858"/>
            <a:gd name="adj2" fmla="val 10028574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Create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2270787" y="4320513"/>
        <a:ext cx="1592580" cy="1158240"/>
      </dsp:txXfrm>
    </dsp:sp>
    <dsp:sp modelId="{BA1EFEDE-7A2F-416F-95AE-28C27821436F}">
      <dsp:nvSpPr>
        <dsp:cNvPr id="0" name=""/>
        <dsp:cNvSpPr/>
      </dsp:nvSpPr>
      <dsp:spPr>
        <a:xfrm>
          <a:off x="1696349" y="702594"/>
          <a:ext cx="6152269" cy="6152269"/>
        </a:xfrm>
        <a:prstGeom prst="pie">
          <a:avLst>
            <a:gd name="adj1" fmla="val 10028574"/>
            <a:gd name="adj2" fmla="val 13114284"/>
          </a:avLst>
        </a:prstGeom>
        <a:solidFill>
          <a:srgbClr val="002060"/>
        </a:solidFill>
        <a:ln>
          <a:solidFill>
            <a:schemeClr val="bg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Test &amp; Evaluate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1850156" y="2899833"/>
        <a:ext cx="1787087" cy="1135240"/>
      </dsp:txXfrm>
    </dsp:sp>
    <dsp:sp modelId="{6E62402E-4D25-4965-ACC2-FED67507C0F2}">
      <dsp:nvSpPr>
        <dsp:cNvPr id="0" name=""/>
        <dsp:cNvSpPr/>
      </dsp:nvSpPr>
      <dsp:spPr>
        <a:xfrm>
          <a:off x="1620157" y="781948"/>
          <a:ext cx="6152269" cy="6152269"/>
        </a:xfrm>
        <a:prstGeom prst="pie">
          <a:avLst>
            <a:gd name="adj1" fmla="val 13114284"/>
            <a:gd name="adj2" fmla="val 16200000"/>
          </a:avLst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Communicate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2953149" y="1367878"/>
        <a:ext cx="1684550" cy="1061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26B4A-D06C-4B44-85A4-A957199EF1CE}" type="datetimeFigureOut">
              <a:rPr lang="en-US" smtClean="0"/>
              <a:t>12/26/17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41FE9-89D7-4814-AA3A-79998F424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0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Original: July,</a:t>
            </a:r>
            <a:r>
              <a:rPr lang="en-US" baseline="0" dirty="0" smtClean="0"/>
              <a:t> 2010</a:t>
            </a:r>
          </a:p>
          <a:p>
            <a:r>
              <a:rPr lang="en-US" baseline="0" dirty="0" smtClean="0"/>
              <a:t>Several Revisions, July 2010-July 14, 2011</a:t>
            </a:r>
          </a:p>
          <a:p>
            <a:r>
              <a:rPr lang="en-US" baseline="0" dirty="0" smtClean="0"/>
              <a:t>Revised July 15, 2011 (CD):</a:t>
            </a:r>
          </a:p>
          <a:p>
            <a:r>
              <a:rPr lang="en-US" baseline="0" dirty="0" smtClean="0"/>
              <a:t>Notes: started with new file to try to prevent “</a:t>
            </a:r>
            <a:r>
              <a:rPr lang="en-US" baseline="0" dirty="0" err="1" smtClean="0"/>
              <a:t>copywrite</a:t>
            </a:r>
            <a:r>
              <a:rPr lang="en-US" baseline="0" dirty="0" smtClean="0"/>
              <a:t>” from reappearing, as it has consistently done for the last 12 months)</a:t>
            </a:r>
          </a:p>
          <a:p>
            <a:r>
              <a:rPr lang="en-US" baseline="0" dirty="0" smtClean="0"/>
              <a:t>Black background for EDP – </a:t>
            </a:r>
            <a:r>
              <a:rPr lang="en-US" baseline="0" dirty="0" err="1" smtClean="0"/>
              <a:t>ppt’s</a:t>
            </a:r>
            <a:r>
              <a:rPr lang="en-US" baseline="0" dirty="0" smtClean="0"/>
              <a:t> default – did not want to mess with it! </a:t>
            </a:r>
          </a:p>
          <a:p>
            <a:endParaRPr lang="en-US" baseline="0" dirty="0" smtClean="0"/>
          </a:p>
          <a:p>
            <a:r>
              <a:rPr lang="en-US" baseline="0" dirty="0" smtClean="0"/>
              <a:t>July 21, 2011 (CD)</a:t>
            </a:r>
          </a:p>
          <a:p>
            <a:r>
              <a:rPr lang="en-US" baseline="0" dirty="0" smtClean="0"/>
              <a:t>Changed </a:t>
            </a:r>
            <a:r>
              <a:rPr lang="en-US" baseline="0" dirty="0" err="1" smtClean="0"/>
              <a:t>wordle</a:t>
            </a:r>
            <a:endParaRPr lang="en-US" baseline="0" dirty="0" smtClean="0"/>
          </a:p>
          <a:p>
            <a:r>
              <a:rPr lang="en-US" baseline="0" dirty="0" smtClean="0"/>
              <a:t>Changed background(s) </a:t>
            </a:r>
            <a:r>
              <a:rPr lang="en-US" baseline="0" smtClean="0"/>
              <a:t>to white.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41FE9-89D7-4814-AA3A-79998F424C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This is the animated version with only 8-steps. Each step is revealed one section at a time.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7D5467-0182-4D21-854C-F2D4B5D14BC1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3E27-EE57-471E-933E-47784390B241}" type="datetime1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8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9718-1688-4E8B-A833-EE91B7371E93}" type="datetime1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4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3158-BC72-4EF5-852E-C13CC09AD207}" type="datetime1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5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3DF8-A56F-444C-B60D-7C02C063543C}" type="datetime1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7228-7F40-4DE9-9D97-1A8B7431792C}" type="datetime1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5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3F58-4799-4E1C-BFED-DD0662F6EDA1}" type="datetime1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5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25D1-907A-4060-BF54-13D08B3062A2}" type="datetime1">
              <a:rPr lang="en-US" smtClean="0"/>
              <a:t>12/26/17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1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8674-699C-46E9-8889-2B4A4BD373A7}" type="datetime1">
              <a:rPr lang="en-US" smtClean="0"/>
              <a:t>12/26/17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1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6788-851E-44CC-89AC-3A1D2BC633C3}" type="datetime1">
              <a:rPr lang="en-US" smtClean="0"/>
              <a:t>12/26/17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3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EB4-F39C-4E45-AA2E-9F0515B62837}" type="datetime1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6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22E1-166C-4346-98AF-E8D75A2075A4}" type="datetime1">
              <a:rPr lang="en-US" smtClean="0"/>
              <a:t>12/26/17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9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F9AE8-72FE-42EB-874D-AF87EAD1B2E0}" type="datetime1">
              <a:rPr lang="en-US" smtClean="0"/>
              <a:t>12/26/17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Mobile Area Education Foundation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B547C-D298-4B27-A389-6802E485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" pitchFamily="18" charset="0"/>
                <a:ea typeface="+mj-ea"/>
                <a:cs typeface="+mj-cs"/>
              </a:rPr>
              <a:t>Engineering Design – 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" pitchFamily="18" charset="0"/>
                <a:ea typeface="+mj-ea"/>
                <a:cs typeface="+mj-cs"/>
              </a:rPr>
            </a:b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doni MT" pitchFamily="18" charset="0"/>
                <a:ea typeface="+mj-ea"/>
                <a:cs typeface="+mj-cs"/>
              </a:rPr>
              <a:t>It’s a Process!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122237"/>
            <a:ext cx="2133600" cy="365125"/>
          </a:xfrm>
        </p:spPr>
        <p:txBody>
          <a:bodyPr/>
          <a:lstStyle/>
          <a:p>
            <a:fld id="{118B547C-D298-4B27-A389-6802E48565B9}" type="slidenum">
              <a:rPr lang="en-US" b="1" smtClean="0">
                <a:solidFill>
                  <a:schemeClr val="bg1"/>
                </a:solidFill>
              </a:rPr>
              <a:t>1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Mobile Area Education Foundation 2010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640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8-step version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6" t="19791" r="14963" b="8714"/>
          <a:stretch/>
        </p:blipFill>
        <p:spPr bwMode="auto">
          <a:xfrm>
            <a:off x="1081205" y="1905000"/>
            <a:ext cx="6966841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3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-228600" y="-304800"/>
          <a:ext cx="9372600" cy="723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4800600" y="3505200"/>
            <a:ext cx="251460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4000500" y="4533900"/>
            <a:ext cx="2438400" cy="1143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ircular Arrow 15"/>
          <p:cNvSpPr/>
          <p:nvPr/>
        </p:nvSpPr>
        <p:spPr bwMode="auto">
          <a:xfrm rot="1197574">
            <a:off x="1050925" y="374650"/>
            <a:ext cx="7762875" cy="6181725"/>
          </a:xfrm>
          <a:prstGeom prst="circularArrow">
            <a:avLst>
              <a:gd name="adj1" fmla="val 5085"/>
              <a:gd name="adj2" fmla="val 327528"/>
              <a:gd name="adj3" fmla="val 15872129"/>
              <a:gd name="adj4" fmla="val 12762506"/>
              <a:gd name="adj5" fmla="val 5932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068" name="TextBox 17"/>
          <p:cNvSpPr txBox="1">
            <a:spLocks noChangeArrowheads="1"/>
          </p:cNvSpPr>
          <p:nvPr/>
        </p:nvSpPr>
        <p:spPr bwMode="auto">
          <a:xfrm>
            <a:off x="3657600" y="4524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Redesign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2667000"/>
            <a:ext cx="1744663" cy="1668463"/>
            <a:chOff x="8734310" y="860612"/>
            <a:chExt cx="1354566" cy="1295400"/>
          </a:xfrm>
        </p:grpSpPr>
        <p:sp>
          <p:nvSpPr>
            <p:cNvPr id="11" name="Oval 10"/>
            <p:cNvSpPr/>
            <p:nvPr/>
          </p:nvSpPr>
          <p:spPr>
            <a:xfrm>
              <a:off x="8762659" y="860612"/>
              <a:ext cx="1295403" cy="1295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42" name="TextBox 11"/>
            <p:cNvSpPr txBox="1">
              <a:spLocks noChangeArrowheads="1"/>
            </p:cNvSpPr>
            <p:nvPr/>
          </p:nvSpPr>
          <p:spPr bwMode="auto">
            <a:xfrm>
              <a:off x="8734310" y="1274781"/>
              <a:ext cx="1354566" cy="501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3600" b="1">
                  <a:latin typeface="Calibri" pitchFamily="34" charset="0"/>
                </a:rPr>
                <a:t>GOAL</a:t>
              </a: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1981200" y="1524000"/>
            <a:ext cx="1828800" cy="1447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5142" idx="0"/>
          </p:cNvCxnSpPr>
          <p:nvPr/>
        </p:nvCxnSpPr>
        <p:spPr>
          <a:xfrm rot="5400000">
            <a:off x="3102769" y="1807369"/>
            <a:ext cx="2743200" cy="4286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876800" y="1524000"/>
            <a:ext cx="1905000" cy="154781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082800" y="4748213"/>
            <a:ext cx="2846387" cy="13731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66800" y="3657600"/>
            <a:ext cx="2743200" cy="5889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2000" y="1295400"/>
            <a:ext cx="12192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15000" y="2971800"/>
            <a:ext cx="12192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10200" y="4191000"/>
            <a:ext cx="1219200" cy="609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5410200"/>
            <a:ext cx="1219200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209800" y="4267200"/>
            <a:ext cx="12192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00200" y="2895600"/>
            <a:ext cx="18288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67000" y="1447800"/>
            <a:ext cx="1676400" cy="609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0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068" grpId="0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Mobile Area Education Foundation 2010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6477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8-step version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94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144</Words>
  <Application>Microsoft Macintosh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</dc:creator>
  <cp:keywords>copyright SYMBOL</cp:keywords>
  <cp:lastModifiedBy>John Norton</cp:lastModifiedBy>
  <cp:revision>6</cp:revision>
  <dcterms:created xsi:type="dcterms:W3CDTF">2011-07-15T15:36:14Z</dcterms:created>
  <dcterms:modified xsi:type="dcterms:W3CDTF">2017-12-26T17:45:26Z</dcterms:modified>
</cp:coreProperties>
</file>